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7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6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39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2096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60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15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47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29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9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2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8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2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5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6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7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7872187-0094-4CC4-8A0D-DF2C3C64BFA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9B3C-F373-46E5-BB95-53A430513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31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Polar or Non Polar?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Some steps to help you figure it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4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Determine </a:t>
            </a:r>
            <a:r>
              <a:rPr lang="en-US" dirty="0"/>
              <a:t>the Lewis Structure of the molecule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Ex.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 vs. CO</a:t>
            </a:r>
            <a:r>
              <a:rPr lang="en-US" sz="3200" baseline="-25000" dirty="0" smtClean="0"/>
              <a:t>2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9894" y="3446709"/>
            <a:ext cx="2836638" cy="15128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335" y="3446709"/>
            <a:ext cx="1792780" cy="151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0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Determine the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950" y="1541775"/>
            <a:ext cx="2846230" cy="50488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738" y="1685092"/>
            <a:ext cx="2923907" cy="476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33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Determine the molecular polarity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875" y="1280185"/>
            <a:ext cx="4255194" cy="2057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2492" y="3679668"/>
            <a:ext cx="4738192" cy="201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03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Do the bond polarities cancel each other out, or is there a net polarity?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599" y="2491458"/>
            <a:ext cx="5825746" cy="2350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484" y="4908192"/>
            <a:ext cx="360997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1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57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Polar or Non Polar?</vt:lpstr>
      <vt:lpstr>1. Determine the Lewis Structure of the molecule</vt:lpstr>
      <vt:lpstr>2. Determine the shape</vt:lpstr>
      <vt:lpstr>3. Determine the molecular polarity</vt:lpstr>
      <vt:lpstr>4. Do the bond polarities cancel each other out, or is there a net polarity?</vt:lpstr>
    </vt:vector>
  </TitlesOfParts>
  <Company>Collingwood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 or Non Polar?</dc:title>
  <dc:creator>Heather Dow</dc:creator>
  <cp:lastModifiedBy>Heather Dow</cp:lastModifiedBy>
  <cp:revision>2</cp:revision>
  <dcterms:created xsi:type="dcterms:W3CDTF">2016-04-04T16:55:53Z</dcterms:created>
  <dcterms:modified xsi:type="dcterms:W3CDTF">2016-04-04T17:04:58Z</dcterms:modified>
</cp:coreProperties>
</file>