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Playfair Display" panose="020B0604020202020204" charset="0"/>
      <p:regular r:id="rId25"/>
      <p:bold r:id="rId26"/>
      <p:italic r:id="rId27"/>
      <p:boldItalic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If you have time to kill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1000"/>
              </a:spcBef>
              <a:buSzPts val="4800"/>
              <a:buNone/>
              <a:defRPr sz="4800"/>
            </a:lvl1pPr>
            <a:lvl2pPr lvl="1">
              <a:spcBef>
                <a:spcPts val="1000"/>
              </a:spcBef>
              <a:buSzPts val="4800"/>
              <a:buNone/>
              <a:defRPr sz="4800"/>
            </a:lvl2pPr>
            <a:lvl3pPr lvl="2">
              <a:spcBef>
                <a:spcPts val="1000"/>
              </a:spcBef>
              <a:buSzPts val="4800"/>
              <a:buNone/>
              <a:defRPr sz="4800"/>
            </a:lvl3pPr>
            <a:lvl4pPr lvl="3">
              <a:spcBef>
                <a:spcPts val="1000"/>
              </a:spcBef>
              <a:buSzPts val="4800"/>
              <a:buNone/>
              <a:defRPr sz="4800"/>
            </a:lvl4pPr>
            <a:lvl5pPr lvl="4">
              <a:spcBef>
                <a:spcPts val="1000"/>
              </a:spcBef>
              <a:buSzPts val="4800"/>
              <a:buNone/>
              <a:defRPr sz="4800"/>
            </a:lvl5pPr>
            <a:lvl6pPr lvl="5">
              <a:spcBef>
                <a:spcPts val="1000"/>
              </a:spcBef>
              <a:buSzPts val="4800"/>
              <a:buNone/>
              <a:defRPr sz="4800"/>
            </a:lvl6pPr>
            <a:lvl7pPr lvl="6">
              <a:spcBef>
                <a:spcPts val="1000"/>
              </a:spcBef>
              <a:buSzPts val="4800"/>
              <a:buNone/>
              <a:defRPr sz="4800"/>
            </a:lvl7pPr>
            <a:lvl8pPr lvl="7">
              <a:spcBef>
                <a:spcPts val="1000"/>
              </a:spcBef>
              <a:buSzPts val="4800"/>
              <a:buNone/>
              <a:defRPr sz="4800"/>
            </a:lvl8pPr>
            <a:lvl9pPr lvl="8">
              <a:spcBef>
                <a:spcPts val="100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200"/>
              <a:buNone/>
              <a:defRPr sz="4200"/>
            </a:lvl1pPr>
            <a:lvl2pPr lvl="1">
              <a:spcBef>
                <a:spcPts val="0"/>
              </a:spcBef>
              <a:buSzPts val="4200"/>
              <a:buNone/>
              <a:defRPr sz="4200"/>
            </a:lvl2pPr>
            <a:lvl3pPr lvl="2">
              <a:spcBef>
                <a:spcPts val="0"/>
              </a:spcBef>
              <a:buSzPts val="4200"/>
              <a:buNone/>
              <a:defRPr sz="4200"/>
            </a:lvl3pPr>
            <a:lvl4pPr lvl="3">
              <a:spcBef>
                <a:spcPts val="0"/>
              </a:spcBef>
              <a:buSzPts val="4200"/>
              <a:buNone/>
              <a:defRPr sz="4200"/>
            </a:lvl4pPr>
            <a:lvl5pPr lvl="4">
              <a:spcBef>
                <a:spcPts val="0"/>
              </a:spcBef>
              <a:buSzPts val="4200"/>
              <a:buNone/>
              <a:defRPr sz="4200"/>
            </a:lvl5pPr>
            <a:lvl6pPr lvl="5">
              <a:spcBef>
                <a:spcPts val="0"/>
              </a:spcBef>
              <a:buSzPts val="4200"/>
              <a:buNone/>
              <a:defRPr sz="4200"/>
            </a:lvl6pPr>
            <a:lvl7pPr lvl="6">
              <a:spcBef>
                <a:spcPts val="0"/>
              </a:spcBef>
              <a:buSzPts val="4200"/>
              <a:buNone/>
              <a:defRPr sz="4200"/>
            </a:lvl7pPr>
            <a:lvl8pPr lvl="7">
              <a:spcBef>
                <a:spcPts val="0"/>
              </a:spcBef>
              <a:buSzPts val="4200"/>
              <a:buNone/>
              <a:defRPr sz="4200"/>
            </a:lvl8pPr>
            <a:lvl9pPr lvl="8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jonathan_eisen_meet_your_microb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4fBDQ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778975" y="1793250"/>
            <a:ext cx="7893000" cy="185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/>
              <a:t>Topic 1.4: What interactions occur between humans and non - living organisms 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13" y="3075375"/>
            <a:ext cx="242887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4622" y="2893200"/>
            <a:ext cx="2809378" cy="206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65500" y="2712300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600"/>
              <a:t>Phytoplankton and algae are responsible for creating majority of our oxygen supply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373" y="1607350"/>
            <a:ext cx="3967200" cy="22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Some bacteria are used to clean oil spills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 descr="skimming.OWJA_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400" y="1335325"/>
            <a:ext cx="4045201" cy="268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07725" y="2375325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600"/>
              <a:t>Bacteria decompose dead things (as waste) to recycle nutrients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525" y="1871025"/>
            <a:ext cx="4199050" cy="23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61825" y="1718250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Bacteria create drugs like penicillin and insulin 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500" y="1611375"/>
            <a:ext cx="4156489" cy="26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246250" y="2861413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Lactobacteria create cheese, yogurt (others ferment ie. pickles, soy sauce)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 descr="Cheese-Deli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875" y="1360050"/>
            <a:ext cx="4406123" cy="293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246225" y="2433100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Bacteria in our intestines digest our food, create vitamins for us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314650"/>
            <a:ext cx="3913250" cy="31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How are they NOT our friends?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46225" y="2259725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Bacteria contaminate food and create toxins ie. food poisioning 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942" y="1591342"/>
            <a:ext cx="4222600" cy="26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46225" y="2103888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Bacteria will spoil food and decrease shelf life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225" y="1562916"/>
            <a:ext cx="4237450" cy="27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65500" y="2274525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Pathogens are bacteria that harm us, like stretococcus bacteria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325" y="1548252"/>
            <a:ext cx="4323425" cy="243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ALL microbes are BAD.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04025" y="2712300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600"/>
              <a:t>When phytoplankton grow out of control it create red tide (causes toxins in shellfish, makes us sick)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13" y="1587900"/>
            <a:ext cx="3900900" cy="25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Meet your microbes! 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630600" y="2857450"/>
            <a:ext cx="7893000" cy="127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https://www.ted.com/talks/jonathan_eisen_meet_your_microbes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Activity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1)      Go to the following website:</a:t>
            </a: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https://goo.gl/4fBDQ2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2)      Scroll down and click “start exploring”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3)      Explore the microbes under the microscope and pick one that interests you. Complete the table below.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4)      Share with another person in the class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600"/>
              <a:t>Step 1: 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Playfair Display"/>
              <a:buChar char="●"/>
            </a:pPr>
            <a:r>
              <a:rPr lang="en" sz="3000" b="1">
                <a:latin typeface="Playfair Display"/>
                <a:ea typeface="Playfair Display"/>
                <a:cs typeface="Playfair Display"/>
                <a:sym typeface="Playfair Display"/>
              </a:rPr>
              <a:t>write down questions you have after reading the prompt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●"/>
            </a:pPr>
            <a:r>
              <a:rPr lang="en" sz="3000" b="1">
                <a:latin typeface="Playfair Display"/>
                <a:ea typeface="Playfair Display"/>
                <a:cs typeface="Playfair Display"/>
                <a:sym typeface="Playfair Display"/>
              </a:rPr>
              <a:t>Write down as many questions as you can 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●"/>
            </a:pPr>
            <a:r>
              <a:rPr lang="en" sz="3000" b="1">
                <a:latin typeface="Playfair Display"/>
                <a:ea typeface="Playfair Display"/>
                <a:cs typeface="Playfair Display"/>
                <a:sym typeface="Playfair Display"/>
              </a:rPr>
              <a:t>Do not stop to judge, discuss, edit or answer any question </a:t>
            </a: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25000"/>
              </a:lnSpc>
              <a:spcBef>
                <a:spcPts val="200"/>
              </a:spcBef>
              <a:spcAft>
                <a:spcPts val="900"/>
              </a:spcAft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Step 2: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 sz="2400"/>
              <a:t>Classify your question as open ended or close ended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Closed ended:</a:t>
            </a:r>
            <a:r>
              <a:rPr lang="en" sz="2400">
                <a:solidFill>
                  <a:srgbClr val="FF0000"/>
                </a:solidFill>
              </a:rPr>
              <a:t> </a:t>
            </a:r>
            <a:r>
              <a:rPr lang="en" sz="2400"/>
              <a:t>Questions that can be answered with a yes or no answer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400">
                <a:solidFill>
                  <a:srgbClr val="00FF00"/>
                </a:solidFill>
              </a:rPr>
              <a:t>O</a:t>
            </a:r>
            <a:r>
              <a:rPr lang="en" sz="2400" b="1">
                <a:solidFill>
                  <a:srgbClr val="00FF00"/>
                </a:solidFill>
              </a:rPr>
              <a:t>pen ended:</a:t>
            </a:r>
            <a:r>
              <a:rPr lang="en" sz="2400">
                <a:solidFill>
                  <a:srgbClr val="00FF00"/>
                </a:solidFill>
              </a:rPr>
              <a:t> </a:t>
            </a:r>
            <a:r>
              <a:rPr lang="en" sz="2400"/>
              <a:t>Questions that require more thought or more than just a one word answer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Step 3: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SzPts val="3000"/>
              <a:buChar char="●"/>
            </a:pPr>
            <a:r>
              <a:rPr lang="en" sz="3000"/>
              <a:t>Re-write your </a:t>
            </a:r>
            <a:r>
              <a:rPr lang="en" sz="3000">
                <a:solidFill>
                  <a:srgbClr val="FF0000"/>
                </a:solidFill>
              </a:rPr>
              <a:t>closed ended</a:t>
            </a:r>
            <a:r>
              <a:rPr lang="en" sz="3000"/>
              <a:t> questions to make then into </a:t>
            </a:r>
            <a:r>
              <a:rPr lang="en" sz="3000">
                <a:solidFill>
                  <a:srgbClr val="00FF00"/>
                </a:solidFill>
              </a:rPr>
              <a:t>open ended</a:t>
            </a:r>
            <a:r>
              <a:rPr lang="en" sz="3000"/>
              <a:t> questions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Step 4: 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SzPts val="3000"/>
              <a:buChar char="●"/>
            </a:pPr>
            <a:r>
              <a:rPr lang="en" sz="3000"/>
              <a:t>Select the 3 most interesting questions from your group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73300" y="1891650"/>
            <a:ext cx="8597400" cy="1360200"/>
          </a:xfrm>
          <a:prstGeom prst="rect">
            <a:avLst/>
          </a:prstGeom>
          <a:solidFill>
            <a:srgbClr val="000000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What are some positive and negative ways that we interact with microbes?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/>
              <a:t>What are micro-organisms?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000"/>
              <a:t>A micro-organism, or microbe for short, is simply an organism that is realy small. </a:t>
            </a:r>
          </a:p>
          <a:p>
            <a:pPr marL="0" lvl="0" indent="0">
              <a:spcBef>
                <a:spcPts val="0"/>
              </a:spcBef>
              <a:buNone/>
            </a:pPr>
            <a:endParaRPr sz="3000"/>
          </a:p>
          <a:p>
            <a:pPr marL="0" lvl="0" indent="0">
              <a:spcBef>
                <a:spcPts val="0"/>
              </a:spcBef>
              <a:buNone/>
            </a:pPr>
            <a:r>
              <a:rPr lang="en" sz="3000"/>
              <a:t>Two examples are </a:t>
            </a:r>
            <a:r>
              <a:rPr lang="en" sz="3000" b="1">
                <a:solidFill>
                  <a:srgbClr val="0000FF"/>
                </a:solidFill>
              </a:rPr>
              <a:t>bacteria</a:t>
            </a:r>
            <a:r>
              <a:rPr lang="en" sz="3000" b="1"/>
              <a:t> </a:t>
            </a:r>
            <a:r>
              <a:rPr lang="en" sz="3000"/>
              <a:t>and </a:t>
            </a:r>
            <a:r>
              <a:rPr lang="en" sz="3000" b="1">
                <a:solidFill>
                  <a:srgbClr val="0000FF"/>
                </a:solidFill>
              </a:rPr>
              <a:t>plankton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How are they our friends?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On-screen Show (16:9)</PresentationFormat>
  <Paragraphs>40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Playfair Display</vt:lpstr>
      <vt:lpstr>Lato</vt:lpstr>
      <vt:lpstr>Calibri</vt:lpstr>
      <vt:lpstr>Open Sans</vt:lpstr>
      <vt:lpstr>Arial</vt:lpstr>
      <vt:lpstr>Blue &amp; Gold</vt:lpstr>
      <vt:lpstr>Topic 1.4: What interactions occur between humans and non - living organisms </vt:lpstr>
      <vt:lpstr>ALL microbes are BAD. </vt:lpstr>
      <vt:lpstr>Step 1: </vt:lpstr>
      <vt:lpstr>Step 2: </vt:lpstr>
      <vt:lpstr>Step 3: </vt:lpstr>
      <vt:lpstr>Step 4: </vt:lpstr>
      <vt:lpstr>What are some positive and negative ways that we interact with microbes? </vt:lpstr>
      <vt:lpstr>What are micro-organisms?</vt:lpstr>
      <vt:lpstr>How are they our friends? </vt:lpstr>
      <vt:lpstr>Phytoplankton and algae are responsible for creating majority of our oxygen supply </vt:lpstr>
      <vt:lpstr>Some bacteria are used to clean oil spills </vt:lpstr>
      <vt:lpstr>Bacteria decompose dead things (as waste) to recycle nutrients </vt:lpstr>
      <vt:lpstr>Bacteria create drugs like penicillin and insulin </vt:lpstr>
      <vt:lpstr>Lactobacteria create cheese, yogurt (others ferment ie. pickles, soy sauce)</vt:lpstr>
      <vt:lpstr>Bacteria in our intestines digest our food, create vitamins for us </vt:lpstr>
      <vt:lpstr>How are they NOT our friends? </vt:lpstr>
      <vt:lpstr>Bacteria contaminate food and create toxins ie. food poisioning </vt:lpstr>
      <vt:lpstr>Bacteria will spoil food and decrease shelf life</vt:lpstr>
      <vt:lpstr>Pathogens are bacteria that harm us, like stretococcus bacteria </vt:lpstr>
      <vt:lpstr>When phytoplankton grow out of control it create red tide (causes toxins in shellfish, makes us sick)</vt:lpstr>
      <vt:lpstr>Meet your microbes! 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1.4: What interactions occur between humans and non - living organisms </dc:title>
  <dc:creator>Heather Dow</dc:creator>
  <cp:lastModifiedBy>Heather Dow</cp:lastModifiedBy>
  <cp:revision>1</cp:revision>
  <dcterms:modified xsi:type="dcterms:W3CDTF">2017-12-04T23:41:25Z</dcterms:modified>
</cp:coreProperties>
</file>